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3B8CE-97DC-44A9-A4F3-3A99E1445737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52D34-CA50-4714-9B17-7CE5ECDDE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9433B-3F9B-43A1-84AD-33522E05E273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3D84D-F84F-4663-AAE0-39DF2A1CD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9AFF9-7A6B-4F5F-BE49-C19D42AE72C5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36AF-6CD6-42F1-89CC-CB3979607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68A38-823B-4158-BDBE-80F7CDF2DCF9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B98D0-5D9D-45A4-A9C2-92508E82C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5A462-1DC2-4074-AAAD-9D4870B50DF7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9D4FC-80A1-4AFE-B16F-8A8F2B782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607B4-36F1-43A8-969E-20F3DB912976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00760-0051-4C62-9B7E-6FC27F9F2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5FF4F-8EBF-4129-A6EB-6ABE89519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ED022-47E8-44F9-B3B7-8C1622C2B593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88C44-D6BD-47A3-BD73-762339201AC0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0A28A-52FC-4AEF-BCDB-B1A0ADB6A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F0D1D-4ABB-4BDA-9AC7-AD1572E5EDE7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EBBF3-10C9-4707-B8D8-79DB19FA9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F8746-A707-4BAA-B3A5-D4F393781BED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A2E2A-BEF0-4428-A150-90B9638F9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F5B42-90F2-43E4-8A56-66233F5EE6F1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BFE9E-80E6-4DC8-B5ED-86B9B6EB0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C3CC5C1-DE3F-4E3C-9243-D7066BD12FF1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1B46191-1E20-41EB-AD16-204248334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13" r:id="rId2"/>
    <p:sldLayoutId id="2147483720" r:id="rId3"/>
    <p:sldLayoutId id="2147483714" r:id="rId4"/>
    <p:sldLayoutId id="2147483721" r:id="rId5"/>
    <p:sldLayoutId id="2147483715" r:id="rId6"/>
    <p:sldLayoutId id="2147483716" r:id="rId7"/>
    <p:sldLayoutId id="2147483722" r:id="rId8"/>
    <p:sldLayoutId id="2147483723" r:id="rId9"/>
    <p:sldLayoutId id="2147483717" r:id="rId10"/>
    <p:sldLayoutId id="214748371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285860"/>
            <a:ext cx="6400800" cy="158432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Проект «Путешествие по Пермскому краю. Город Кунгур»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64807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Муниципальное  автономное  дошкольное  образовательное  учреждение  «Детский сад № 369»  г. Перми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https://im3-tub-ru.yandex.net/i?id=abab52fe897563f6aa79975306826012-l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2946794"/>
            <a:ext cx="4714908" cy="3536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Скорбящая мать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скорбящая мат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071546"/>
            <a:ext cx="6667500" cy="50006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Вечный огонь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вечный огонь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2976" y="1000108"/>
            <a:ext cx="7046808" cy="51435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Герб города Кунгур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2d861e529278f31a537e967f21405d5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28860" y="1285860"/>
            <a:ext cx="4097013" cy="512782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Гончарная лавка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6526457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1071546"/>
            <a:ext cx="8215338" cy="531911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Гончарная лавка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0_9c6f8_5fad55a8_XX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9" y="1000108"/>
            <a:ext cx="3714776" cy="2786082"/>
          </a:xfrm>
          <a:prstGeom prst="rect">
            <a:avLst/>
          </a:prstGeom>
        </p:spPr>
      </p:pic>
      <p:pic>
        <p:nvPicPr>
          <p:cNvPr id="6" name="Рисунок 5" descr="0_be834_a17f47e_XX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3929066"/>
            <a:ext cx="3936458" cy="2571768"/>
          </a:xfrm>
          <a:prstGeom prst="rect">
            <a:avLst/>
          </a:prstGeom>
        </p:spPr>
      </p:pic>
      <p:pic>
        <p:nvPicPr>
          <p:cNvPr id="7" name="Рисунок 6" descr="cf24b59080 (1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9124" y="1000108"/>
            <a:ext cx="3714776" cy="2786082"/>
          </a:xfrm>
          <a:prstGeom prst="rect">
            <a:avLst/>
          </a:prstGeom>
        </p:spPr>
      </p:pic>
      <p:pic>
        <p:nvPicPr>
          <p:cNvPr id="9" name="Рисунок 8" descr="1814245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357686" y="3857628"/>
            <a:ext cx="3995169" cy="266700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err="1" smtClean="0">
                <a:solidFill>
                  <a:srgbClr val="FF0000"/>
                </a:solidFill>
              </a:rPr>
              <a:t>Кунгурская</a:t>
            </a:r>
            <a:r>
              <a:rPr lang="ru-RU" sz="3200" b="1" dirty="0" smtClean="0">
                <a:solidFill>
                  <a:srgbClr val="FF0000"/>
                </a:solidFill>
              </a:rPr>
              <a:t> ледяная пещера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69b5d42s-96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14348" y="1142984"/>
            <a:ext cx="7572396" cy="51530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err="1" smtClean="0">
                <a:solidFill>
                  <a:srgbClr val="FF0000"/>
                </a:solidFill>
              </a:rPr>
              <a:t>Кунгурская</a:t>
            </a:r>
            <a:r>
              <a:rPr lang="ru-RU" sz="3200" b="1" dirty="0" smtClean="0">
                <a:solidFill>
                  <a:srgbClr val="FF0000"/>
                </a:solidFill>
              </a:rPr>
              <a:t> ледяная пещера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original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85721" y="1071546"/>
            <a:ext cx="3929090" cy="2574143"/>
          </a:xfrm>
          <a:prstGeom prst="rect">
            <a:avLst/>
          </a:prstGeom>
        </p:spPr>
      </p:pic>
      <p:pic>
        <p:nvPicPr>
          <p:cNvPr id="6" name="Рисунок 5" descr="1920px-По_гротам_пещеры_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3714752"/>
            <a:ext cx="3964809" cy="2643206"/>
          </a:xfrm>
          <a:prstGeom prst="rect">
            <a:avLst/>
          </a:prstGeom>
        </p:spPr>
      </p:pic>
      <p:pic>
        <p:nvPicPr>
          <p:cNvPr id="8" name="Рисунок 7" descr="2000157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29190" y="1071547"/>
            <a:ext cx="3357554" cy="2518166"/>
          </a:xfrm>
          <a:prstGeom prst="rect">
            <a:avLst/>
          </a:prstGeom>
        </p:spPr>
      </p:pic>
      <p:pic>
        <p:nvPicPr>
          <p:cNvPr id="10" name="Рисунок 9" descr="102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000" y="3714752"/>
            <a:ext cx="3714776" cy="26881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Фестиваль воздушных шаров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hot-air-balloon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1142984"/>
            <a:ext cx="7620000" cy="52654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Фестиваль воздушных шаров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3-veskie-prichiny-posetit-festival-vozdushnyh-sharov-v-nju-dzhersi-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1071546"/>
            <a:ext cx="3929090" cy="2504031"/>
          </a:xfrm>
          <a:prstGeom prst="rect">
            <a:avLst/>
          </a:prstGeom>
        </p:spPr>
      </p:pic>
      <p:pic>
        <p:nvPicPr>
          <p:cNvPr id="9" name="Рисунок 8" descr="Quebec-Gatineau-Hot-Air-Balloon-Festiva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1071546"/>
            <a:ext cx="3786214" cy="2517832"/>
          </a:xfrm>
          <a:prstGeom prst="rect">
            <a:avLst/>
          </a:prstGeom>
        </p:spPr>
      </p:pic>
      <p:pic>
        <p:nvPicPr>
          <p:cNvPr id="11" name="Рисунок 10" descr="6389239_ori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728" y="3429000"/>
            <a:ext cx="4857752" cy="32385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0013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Достопримечательности города Кунгур. Никита Летун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11_image_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43150" y="1142984"/>
            <a:ext cx="4457700" cy="52864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4294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Машина – воин.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107159178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57356" y="815402"/>
            <a:ext cx="5143536" cy="58282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1438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Танк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monument_tank_galina_27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235495"/>
            <a:ext cx="7674102" cy="51224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Пуп земли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origina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21" y="1281112"/>
            <a:ext cx="7881307" cy="50778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Памятник А.С. Губкину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photo_file_39581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071546"/>
            <a:ext cx="7286676" cy="54650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Памятник самовару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photo_file_39587_l.jpe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000232" y="1121336"/>
            <a:ext cx="5000660" cy="53794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Памятник  А.Т. Хлебникову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хлебников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62" y="1002537"/>
            <a:ext cx="7719380" cy="51411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Мост через реку Сылва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мост в кунгуре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4414" y="1071546"/>
            <a:ext cx="6953298" cy="521497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94</TotalTime>
  <Words>68</Words>
  <Application>Microsoft Office PowerPoint</Application>
  <PresentationFormat>Экран (4:3)</PresentationFormat>
  <Paragraphs>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Муниципальное  автономное  дошкольное  образовательное  учреждение  «Детский сад № 369»  г. Перми</vt:lpstr>
      <vt:lpstr>  Достопримечательности города Кунгур. Никита Летун </vt:lpstr>
      <vt:lpstr>Машина – воин.</vt:lpstr>
      <vt:lpstr>Танк</vt:lpstr>
      <vt:lpstr>Пуп земли</vt:lpstr>
      <vt:lpstr>Памятник А.С. Губкину</vt:lpstr>
      <vt:lpstr>Памятник самовару</vt:lpstr>
      <vt:lpstr>Памятник  А.Т. Хлебникову</vt:lpstr>
      <vt:lpstr>Мост через реку Сылва</vt:lpstr>
      <vt:lpstr>Скорбящая мать</vt:lpstr>
      <vt:lpstr>Вечный огонь</vt:lpstr>
      <vt:lpstr>Герб города Кунгур</vt:lpstr>
      <vt:lpstr>Гончарная лавка</vt:lpstr>
      <vt:lpstr>Гончарная лавка</vt:lpstr>
      <vt:lpstr>Кунгурская ледяная пещера</vt:lpstr>
      <vt:lpstr>Кунгурская ледяная пещера</vt:lpstr>
      <vt:lpstr>Фестиваль воздушных шаров</vt:lpstr>
      <vt:lpstr>Фестиваль воздушных шаров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«Детский сад № 369» г. Перми</dc:title>
  <dc:creator>User</dc:creator>
  <cp:lastModifiedBy>User</cp:lastModifiedBy>
  <cp:revision>12</cp:revision>
  <dcterms:created xsi:type="dcterms:W3CDTF">2017-09-19T08:15:43Z</dcterms:created>
  <dcterms:modified xsi:type="dcterms:W3CDTF">2017-12-19T12:13:11Z</dcterms:modified>
</cp:coreProperties>
</file>